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0" r:id="rId3"/>
    <p:sldId id="309" r:id="rId4"/>
    <p:sldId id="291" r:id="rId5"/>
    <p:sldId id="310" r:id="rId6"/>
    <p:sldId id="292" r:id="rId7"/>
    <p:sldId id="259" r:id="rId8"/>
    <p:sldId id="299" r:id="rId9"/>
    <p:sldId id="308" r:id="rId10"/>
    <p:sldId id="294" r:id="rId11"/>
    <p:sldId id="293" r:id="rId12"/>
    <p:sldId id="302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19" r:id="rId22"/>
    <p:sldId id="270" r:id="rId23"/>
    <p:sldId id="287" r:id="rId24"/>
    <p:sldId id="289" r:id="rId25"/>
    <p:sldId id="275" r:id="rId26"/>
    <p:sldId id="311" r:id="rId27"/>
    <p:sldId id="312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69EEE-6A25-4322-99CA-D4E8C6382C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02E73-4AE8-4549-B69C-F12875DA3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18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6817DE-92EB-4426-A47D-33772D771F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4E2044-5271-4CCC-A822-3FC45C99CC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817DE-92EB-4426-A47D-33772D771F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E2044-5271-4CCC-A822-3FC45C99CC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A6817DE-92EB-4426-A47D-33772D771F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4E2044-5271-4CCC-A822-3FC45C99CC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817DE-92EB-4426-A47D-33772D771F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E2044-5271-4CCC-A822-3FC45C99CC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6817DE-92EB-4426-A47D-33772D771F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4E2044-5271-4CCC-A822-3FC45C99CC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817DE-92EB-4426-A47D-33772D771F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E2044-5271-4CCC-A822-3FC45C99CC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817DE-92EB-4426-A47D-33772D771F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E2044-5271-4CCC-A822-3FC45C99CC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817DE-92EB-4426-A47D-33772D771F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E2044-5271-4CCC-A822-3FC45C99CC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6817DE-92EB-4426-A47D-33772D771F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E2044-5271-4CCC-A822-3FC45C99CC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817DE-92EB-4426-A47D-33772D771F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E2044-5271-4CCC-A822-3FC45C99CC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817DE-92EB-4426-A47D-33772D771F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4E2044-5271-4CCC-A822-3FC45C99CC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6817DE-92EB-4426-A47D-33772D771FC5}" type="datetimeFigureOut">
              <a:rPr lang="pt-BR" smtClean="0"/>
              <a:pPr/>
              <a:t>12/12/2013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4E2044-5271-4CCC-A822-3FC45C99CC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S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4188" y="1109464"/>
            <a:ext cx="8472268" cy="1671464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Algerian" pitchFamily="82" charset="0"/>
              </a:rPr>
              <a:t>NA LINHA DO TEMPO.....</a:t>
            </a:r>
            <a:br>
              <a:rPr lang="pt-BR" sz="4400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lgerian" pitchFamily="82" charset="0"/>
              </a:rPr>
              <a:t>Avicultura- Comunidade de fazenda santa cruz</a:t>
            </a:r>
            <a:endParaRPr lang="pt-BR" sz="44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sz="6000" dirty="0" smtClean="0">
                <a:solidFill>
                  <a:schemeClr val="tx1"/>
                </a:solidFill>
                <a:latin typeface="Agency FB" pitchFamily="34" charset="0"/>
              </a:rPr>
              <a:t>era assim ... </a:t>
            </a:r>
            <a:endParaRPr lang="pt-BR" sz="6000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4" name="Imagem 3" descr="IMG_0530.JPG"/>
          <p:cNvPicPr>
            <a:picLocks noChangeAspect="1"/>
          </p:cNvPicPr>
          <p:nvPr/>
        </p:nvPicPr>
        <p:blipFill>
          <a:blip r:embed="rId2" cstate="print"/>
          <a:srcRect l="14251"/>
          <a:stretch>
            <a:fillRect/>
          </a:stretch>
        </p:blipFill>
        <p:spPr>
          <a:xfrm>
            <a:off x="179512" y="1196752"/>
            <a:ext cx="3096344" cy="270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AutoShape 2" descr="Pictur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Espaço Reservado para Conteúdo 5" descr="IMG_02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326223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7596459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05064"/>
            <a:ext cx="3312368" cy="278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4574704" cy="1143000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tx1"/>
                </a:solidFill>
                <a:latin typeface="Agency FB" pitchFamily="34" charset="0"/>
              </a:rPr>
              <a:t>Os desafios...</a:t>
            </a:r>
            <a:endParaRPr lang="pt-BR" sz="4800" dirty="0">
              <a:solidFill>
                <a:schemeClr val="tx1"/>
              </a:solidFill>
              <a:latin typeface="Agency FB" pitchFamily="34" charset="0"/>
            </a:endParaRPr>
          </a:p>
        </p:txBody>
      </p:sp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6084168" y="4725144"/>
          <a:ext cx="2818954" cy="199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8019048" imgH="5668166" progId="AcroExch.Document">
                  <p:embed/>
                </p:oleObj>
              </mc:Choice>
              <mc:Fallback>
                <p:oleObj name="Acrobat Document" r:id="rId3" imgW="8019048" imgH="5668166" progId="AcroExch.Documen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725144"/>
                        <a:ext cx="2818954" cy="1992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 descr="IMG_0530.JPG"/>
          <p:cNvPicPr>
            <a:picLocks noChangeAspect="1"/>
          </p:cNvPicPr>
          <p:nvPr/>
        </p:nvPicPr>
        <p:blipFill>
          <a:blip r:embed="rId5" cstate="print"/>
          <a:srcRect l="14251"/>
          <a:stretch>
            <a:fillRect/>
          </a:stretch>
        </p:blipFill>
        <p:spPr>
          <a:xfrm>
            <a:off x="2051720" y="2708920"/>
            <a:ext cx="30472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Conector angulado 6"/>
          <p:cNvCxnSpPr/>
          <p:nvPr/>
        </p:nvCxnSpPr>
        <p:spPr>
          <a:xfrm>
            <a:off x="5076056" y="4653136"/>
            <a:ext cx="936104" cy="72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http://petconexaoufvjm.weebly.com/uploads/6/0/6/2/6062440/25629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220" y="188640"/>
            <a:ext cx="3268125" cy="244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Conector de seta reta 12"/>
          <p:cNvCxnSpPr/>
          <p:nvPr/>
        </p:nvCxnSpPr>
        <p:spPr>
          <a:xfrm>
            <a:off x="899592" y="2780928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solidFill>
                  <a:schemeClr val="tx1"/>
                </a:solidFill>
                <a:latin typeface="Agency FB" pitchFamily="34" charset="0"/>
              </a:rPr>
              <a:t>Correção do solo...</a:t>
            </a:r>
            <a:endParaRPr lang="pt-BR" sz="6000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55298" name="Picture 2" descr="http://petconexaoufvjm.weebly.com/uploads/6/0/6/2/6062440/7066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293096"/>
            <a:ext cx="3315841" cy="247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7596459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096344" cy="260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Conector angulado 6"/>
          <p:cNvCxnSpPr/>
          <p:nvPr/>
        </p:nvCxnSpPr>
        <p:spPr>
          <a:xfrm>
            <a:off x="3419872" y="3645024"/>
            <a:ext cx="1224136" cy="8640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3071810"/>
            <a:ext cx="6215106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5400" dirty="0" smtClean="0">
                <a:solidFill>
                  <a:schemeClr val="tx1"/>
                </a:solidFill>
                <a:latin typeface="Agency FB" pitchFamily="34" charset="0"/>
              </a:rPr>
              <a:t>A construção...</a:t>
            </a:r>
            <a:endParaRPr lang="pt-BR" sz="5400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12292" name="Imagem 6" descr="Foto01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376" y="0"/>
            <a:ext cx="400145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Imagem 4" descr="Foto01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929058" cy="294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3" descr="Foto015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965619"/>
            <a:ext cx="3857652" cy="289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4" descr="Foto014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18018"/>
            <a:ext cx="3786182" cy="283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Imagem 3" descr="Foto0161.jpg"/>
          <p:cNvPicPr>
            <a:picLocks noChangeAspect="1"/>
          </p:cNvPicPr>
          <p:nvPr/>
        </p:nvPicPr>
        <p:blipFill>
          <a:blip r:embed="rId2" cstate="print"/>
          <a:srcRect l="50000" t="22764" r="21341" b="41464"/>
          <a:stretch>
            <a:fillRect/>
          </a:stretch>
        </p:blipFill>
        <p:spPr bwMode="auto">
          <a:xfrm>
            <a:off x="4714876" y="-23"/>
            <a:ext cx="3429023" cy="32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Foto016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286247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7" descr="SAM_00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33050"/>
            <a:ext cx="5875354" cy="332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(R)Foto0346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429001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m 1" descr="(R)Foto0347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46672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-24"/>
            <a:ext cx="814390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gency FB" pitchFamily="34" charset="0"/>
                <a:ea typeface="+mj-ea"/>
                <a:cs typeface="+mj-cs"/>
              </a:rPr>
              <a:t>O abatedouro </a:t>
            </a:r>
            <a:r>
              <a:rPr lang="pt-BR" sz="4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gency FB" pitchFamily="34" charset="0"/>
                <a:ea typeface="+mj-ea"/>
                <a:cs typeface="+mj-cs"/>
              </a:rPr>
              <a:t>...</a:t>
            </a:r>
            <a:endParaRPr lang="pt-BR" sz="4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-24"/>
            <a:ext cx="814390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gency FB" pitchFamily="34" charset="0"/>
                <a:ea typeface="+mj-ea"/>
                <a:cs typeface="+mj-cs"/>
              </a:rPr>
              <a:t>O abatedouro </a:t>
            </a:r>
            <a:r>
              <a:rPr lang="pt-BR" sz="4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gency FB" pitchFamily="34" charset="0"/>
                <a:ea typeface="+mj-ea"/>
                <a:cs typeface="+mj-cs"/>
              </a:rPr>
              <a:t>pronto...</a:t>
            </a:r>
            <a:endParaRPr lang="pt-BR" sz="4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Agency FB" pitchFamily="34" charset="0"/>
              <a:ea typeface="+mj-ea"/>
              <a:cs typeface="+mj-cs"/>
            </a:endParaRPr>
          </a:p>
        </p:txBody>
      </p:sp>
      <p:pic>
        <p:nvPicPr>
          <p:cNvPr id="5" name="Imagem 4" descr="(R)Foto034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(R)Foto0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4308" y="714357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Foto0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857629"/>
            <a:ext cx="400049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oto0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626"/>
            <a:ext cx="4000496" cy="300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0" y="2852936"/>
            <a:ext cx="9144000" cy="936104"/>
          </a:xfrm>
          <a:prstGeom prst="rect">
            <a:avLst/>
          </a:prstGeom>
        </p:spPr>
        <p:txBody>
          <a:bodyPr/>
          <a:lstStyle/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pt-BR" sz="5400" b="1" dirty="0" smtClean="0">
                <a:latin typeface="Agency FB" pitchFamily="34" charset="0"/>
              </a:rPr>
              <a:t>A INAUGURAÇÃO</a:t>
            </a:r>
          </a:p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Imagem 6" descr="543137_297857816999797_128039201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8121" y="0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399279_330272070413532_873161535_n.jpg"/>
          <p:cNvPicPr>
            <a:picLocks noChangeAspect="1"/>
          </p:cNvPicPr>
          <p:nvPr/>
        </p:nvPicPr>
        <p:blipFill>
          <a:blip r:embed="rId4" cstate="print"/>
          <a:srcRect l="19445" r="13888" b="31481"/>
          <a:stretch>
            <a:fillRect/>
          </a:stretch>
        </p:blipFill>
        <p:spPr>
          <a:xfrm>
            <a:off x="4357686" y="3920135"/>
            <a:ext cx="3811283" cy="293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311175_330272590413480_70534591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 título.jpg"/>
          <p:cNvPicPr>
            <a:picLocks noChangeAspect="1"/>
          </p:cNvPicPr>
          <p:nvPr/>
        </p:nvPicPr>
        <p:blipFill>
          <a:blip r:embed="rId2" cstate="print"/>
          <a:srcRect l="6667" t="6250" r="6666" b="11458"/>
          <a:stretch>
            <a:fillRect/>
          </a:stretch>
        </p:blipFill>
        <p:spPr>
          <a:xfrm>
            <a:off x="3286116" y="-25"/>
            <a:ext cx="4857783" cy="369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 descr="Sem título2345678901234.jpg"/>
          <p:cNvPicPr>
            <a:picLocks noChangeAspect="1"/>
          </p:cNvPicPr>
          <p:nvPr/>
        </p:nvPicPr>
        <p:blipFill>
          <a:blip r:embed="rId3" cstate="print"/>
          <a:srcRect l="5833" t="6249" r="5833" b="14583"/>
          <a:stretch>
            <a:fillRect/>
          </a:stretch>
        </p:blipFill>
        <p:spPr>
          <a:xfrm>
            <a:off x="4857752" y="4214818"/>
            <a:ext cx="269020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 descr="Sem título2.jpg"/>
          <p:cNvPicPr>
            <a:picLocks noChangeAspect="1"/>
          </p:cNvPicPr>
          <p:nvPr/>
        </p:nvPicPr>
        <p:blipFill>
          <a:blip r:embed="rId4" cstate="print"/>
          <a:srcRect l="5833" t="7292" r="5833" b="13541"/>
          <a:stretch>
            <a:fillRect/>
          </a:stretch>
        </p:blipFill>
        <p:spPr>
          <a:xfrm>
            <a:off x="0" y="3631206"/>
            <a:ext cx="4500561" cy="322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85750" y="857250"/>
            <a:ext cx="2857500" cy="2500313"/>
          </a:xfrm>
          <a:prstGeom prst="rect">
            <a:avLst/>
          </a:prstGeom>
        </p:spPr>
        <p:txBody>
          <a:bodyPr/>
          <a:lstStyle/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Cuidados ao manipular os alimentos.</a:t>
            </a:r>
          </a:p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pt-BR" sz="2400" dirty="0">
              <a:latin typeface="+mn-lt"/>
              <a:ea typeface="+mn-ea"/>
              <a:cs typeface="+mn-cs"/>
            </a:endParaRPr>
          </a:p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pt-BR" sz="2400" dirty="0">
              <a:latin typeface="+mn-lt"/>
              <a:ea typeface="+mn-ea"/>
              <a:cs typeface="+mn-cs"/>
            </a:endParaRPr>
          </a:p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/>
            </a:pPr>
            <a:endParaRPr lang="pt-BR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58" y="285728"/>
            <a:ext cx="271464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gency FB" pitchFamily="34" charset="0"/>
              </a:rPr>
              <a:t>Curso </a:t>
            </a:r>
            <a:r>
              <a:rPr lang="pt-BR" sz="36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gency FB" pitchFamily="34" charset="0"/>
              </a:rPr>
              <a:t>senar</a:t>
            </a:r>
            <a:endParaRPr lang="pt-BR" sz="3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Agency FB" pitchFamily="34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foto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5564"/>
            <a:ext cx="3214678" cy="307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071563" y="3071813"/>
            <a:ext cx="5072062" cy="642937"/>
          </a:xfrm>
          <a:prstGeom prst="rect">
            <a:avLst/>
          </a:prstGeom>
        </p:spPr>
        <p:txBody>
          <a:bodyPr/>
          <a:lstStyle/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"/>
              <a:defRPr/>
            </a:pPr>
            <a:r>
              <a:rPr lang="pt-BR" sz="2600" dirty="0">
                <a:latin typeface="+mn-lt"/>
                <a:ea typeface="+mn-ea"/>
                <a:cs typeface="+mn-cs"/>
              </a:rPr>
              <a:t>Cuidados com as </a:t>
            </a:r>
            <a:r>
              <a:rPr lang="pt-BR" sz="2600" dirty="0" smtClean="0">
                <a:latin typeface="+mn-lt"/>
                <a:ea typeface="+mn-ea"/>
                <a:cs typeface="+mn-cs"/>
              </a:rPr>
              <a:t>aves </a:t>
            </a:r>
            <a:endParaRPr lang="pt-BR" sz="2600" dirty="0">
              <a:latin typeface="+mn-lt"/>
              <a:ea typeface="+mn-ea"/>
              <a:cs typeface="+mn-cs"/>
            </a:endParaRPr>
          </a:p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Imagem 4" descr="540408_229514883834091_98954011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0"/>
            <a:ext cx="3929070" cy="294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Foto02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390524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5" descr="Foto025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7217" y="3857628"/>
            <a:ext cx="400049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924944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solidFill>
                  <a:schemeClr val="tx1"/>
                </a:solidFill>
                <a:latin typeface="Agency FB" pitchFamily="34" charset="0"/>
              </a:rPr>
              <a:t>Como tudo começou... </a:t>
            </a:r>
            <a:endParaRPr lang="pt-BR" sz="60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3" descr="Foto00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8000"/>
            <a:ext cx="3857652" cy="289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Imagem 4" descr="Foto00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850" y="3786190"/>
            <a:ext cx="409697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0" y="3071813"/>
            <a:ext cx="8143875" cy="1000125"/>
          </a:xfrm>
          <a:prstGeom prst="rect">
            <a:avLst/>
          </a:prstGeom>
        </p:spPr>
        <p:txBody>
          <a:bodyPr/>
          <a:lstStyle/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"/>
              <a:defRPr/>
            </a:pPr>
            <a:r>
              <a:rPr lang="pt-BR" sz="2600" dirty="0">
                <a:latin typeface="+mn-lt"/>
                <a:ea typeface="+mn-ea"/>
                <a:cs typeface="+mn-cs"/>
              </a:rPr>
              <a:t>Cuidados com a horta.</a:t>
            </a: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Imagem 10" descr="523655_245447852240794_1525373413_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99" y="3929315"/>
            <a:ext cx="3820359" cy="286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396933_245447818907464_9876636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42876"/>
            <a:ext cx="3714745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:\Fotos FSC\Imagem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84520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F:\428964_245446082240971_195630501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48680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H:\Fotos FSC\Imagem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717032"/>
            <a:ext cx="3724275" cy="279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3933056"/>
            <a:ext cx="2987824" cy="2448272"/>
          </a:xfrm>
          <a:prstGeom prst="rect">
            <a:avLst/>
          </a:prstGeom>
        </p:spPr>
        <p:txBody>
          <a:bodyPr/>
          <a:lstStyle/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"/>
              <a:defRPr/>
            </a:pPr>
            <a:r>
              <a:rPr lang="pt-BR" sz="2600" dirty="0">
                <a:latin typeface="+mn-lt"/>
                <a:ea typeface="+mn-ea"/>
                <a:cs typeface="+mn-cs"/>
              </a:rPr>
              <a:t>Cuidados com a horta.</a:t>
            </a: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 descr="DSC090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57753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7" name="Imagem 8" descr="FZD STA CRUZ 11-1-12 IMG_09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50" y="3214686"/>
            <a:ext cx="4857751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857750" y="571500"/>
            <a:ext cx="3286125" cy="1785938"/>
          </a:xfrm>
          <a:prstGeom prst="rect">
            <a:avLst/>
          </a:prstGeom>
        </p:spPr>
        <p:txBody>
          <a:bodyPr/>
          <a:lstStyle/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"/>
              <a:defRPr/>
            </a:pPr>
            <a:r>
              <a:rPr lang="pt-BR" sz="2600" dirty="0">
                <a:latin typeface="+mn-lt"/>
                <a:ea typeface="+mn-ea"/>
                <a:cs typeface="+mn-cs"/>
              </a:rPr>
              <a:t>Reuniões com o grupo e a comunidade.</a:t>
            </a: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-06-13_08.4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5283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 descr="P11-06-13_08.4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960" y="116632"/>
            <a:ext cx="35283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 descr="P11-06-13_08.44[0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7664" y="2807970"/>
            <a:ext cx="5400040" cy="405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:\DCIM\101GEDSC\GEDC97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4851400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 descr="H:\DCIM\101GEDSC\GEDC97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43254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3" descr="295183_465610476783731_24982461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98925" cy="307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4572000" y="571500"/>
            <a:ext cx="3286125" cy="1785938"/>
          </a:xfrm>
          <a:prstGeom prst="rect">
            <a:avLst/>
          </a:prstGeom>
        </p:spPr>
        <p:txBody>
          <a:bodyPr/>
          <a:lstStyle/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"/>
              <a:defRPr/>
            </a:pPr>
            <a:r>
              <a:rPr lang="pt-BR" sz="2600" dirty="0">
                <a:latin typeface="+mn-lt"/>
                <a:ea typeface="+mn-ea"/>
                <a:cs typeface="+mn-cs"/>
              </a:rPr>
              <a:t>Organização da festa de São João na comunidade.</a:t>
            </a: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H:\Fotos FSC\557755_465609140117198_182838836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H:\Fotos FSC\314047_465610653450380_42705174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5475" y="3861048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pt-BR" sz="4900" dirty="0" smtClean="0">
                <a:latin typeface="Agency FB" pitchFamily="34" charset="0"/>
              </a:rPr>
              <a:t/>
            </a:r>
            <a:br>
              <a:rPr lang="pt-BR" sz="4900" dirty="0" smtClean="0">
                <a:latin typeface="Agency FB" pitchFamily="34" charset="0"/>
              </a:rPr>
            </a:br>
            <a:r>
              <a:rPr lang="pt-BR" sz="4900" dirty="0" smtClean="0">
                <a:latin typeface="Agency FB" pitchFamily="34" charset="0"/>
              </a:rPr>
              <a:t/>
            </a:r>
            <a:br>
              <a:rPr lang="pt-BR" sz="4900" dirty="0" smtClean="0">
                <a:latin typeface="Agency FB" pitchFamily="34" charset="0"/>
              </a:rPr>
            </a:br>
            <a:r>
              <a:rPr lang="pt-BR" sz="3300" dirty="0" smtClean="0">
                <a:latin typeface="Agency FB" pitchFamily="34" charset="0"/>
              </a:rPr>
              <a:t> </a:t>
            </a:r>
            <a:r>
              <a:rPr lang="pt-BR" sz="3300" dirty="0" smtClean="0">
                <a:solidFill>
                  <a:schemeClr val="tx1"/>
                </a:solidFill>
                <a:latin typeface="Agency FB" pitchFamily="34" charset="0"/>
              </a:rPr>
              <a:t>Palestras informativas e cursos sobre doenças. ..</a:t>
            </a:r>
            <a:r>
              <a:rPr lang="pt-BR" sz="3300" dirty="0" smtClean="0">
                <a:solidFill>
                  <a:schemeClr val="tx1"/>
                </a:solidFill>
              </a:rPr>
              <a:t/>
            </a:r>
            <a:br>
              <a:rPr lang="pt-BR" sz="3300" dirty="0" smtClean="0">
                <a:solidFill>
                  <a:schemeClr val="tx1"/>
                </a:solidFill>
              </a:rPr>
            </a:br>
            <a:endParaRPr lang="pt-BR" sz="3300" dirty="0">
              <a:solidFill>
                <a:schemeClr val="tx1"/>
              </a:solidFill>
            </a:endParaRPr>
          </a:p>
        </p:txBody>
      </p:sp>
      <p:pic>
        <p:nvPicPr>
          <p:cNvPr id="4" name="Imagem 13" descr="531294_245446132240966_964477892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24944"/>
            <a:ext cx="4635259" cy="347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96573_465613423450103_23270560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780928"/>
            <a:ext cx="2880320" cy="384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553744_465613636783415_18452861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275430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44008" y="404664"/>
            <a:ext cx="3143250" cy="2143125"/>
          </a:xfrm>
          <a:prstGeom prst="rect">
            <a:avLst/>
          </a:prstGeom>
        </p:spPr>
        <p:txBody>
          <a:bodyPr/>
          <a:lstStyle/>
          <a:p>
            <a:pPr marL="273050" indent="-273050" algn="ctr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"/>
              <a:defRPr/>
            </a:pPr>
            <a:r>
              <a:rPr lang="pt-BR" sz="2600" dirty="0">
                <a:latin typeface="+mn-lt"/>
                <a:ea typeface="+mn-ea"/>
                <a:cs typeface="+mn-cs"/>
              </a:rPr>
              <a:t>Atividades de dinâmica para as mulheres.</a:t>
            </a:r>
          </a:p>
          <a:p>
            <a:pPr marL="273050" indent="-27305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endParaRPr lang="pt-BR" sz="26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:\santa Cruz\10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96952"/>
            <a:ext cx="490963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504903" cy="26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43000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solidFill>
                  <a:schemeClr val="tx1"/>
                </a:solidFill>
                <a:latin typeface="Agency FB" pitchFamily="34" charset="0"/>
              </a:rPr>
              <a:t>Um certo </a:t>
            </a:r>
            <a:r>
              <a:rPr lang="pt-BR" sz="6000" dirty="0" err="1" smtClean="0">
                <a:solidFill>
                  <a:schemeClr val="tx1"/>
                </a:solidFill>
                <a:latin typeface="Agency FB" pitchFamily="34" charset="0"/>
              </a:rPr>
              <a:t>petiano</a:t>
            </a:r>
            <a:r>
              <a:rPr lang="pt-BR" sz="6000" dirty="0" smtClean="0">
                <a:solidFill>
                  <a:schemeClr val="tx1"/>
                </a:solidFill>
                <a:latin typeface="Agency FB" pitchFamily="34" charset="0"/>
              </a:rPr>
              <a:t>...</a:t>
            </a:r>
            <a:endParaRPr lang="pt-BR" sz="6000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1026" name="Picture 2" descr="D:\BACKUP ARQUIVOS\Desktop\pet\fotos II forum\fotos forum\SAM_3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ta para a direita 4"/>
          <p:cNvSpPr/>
          <p:nvPr/>
        </p:nvSpPr>
        <p:spPr>
          <a:xfrm>
            <a:off x="4860032" y="2852936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051720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G_0974.JPG"/>
          <p:cNvPicPr>
            <a:picLocks noChangeAspect="1"/>
          </p:cNvPicPr>
          <p:nvPr/>
        </p:nvPicPr>
        <p:blipFill>
          <a:blip r:embed="rId2" cstate="print"/>
          <a:srcRect l="7548" r="11942"/>
          <a:stretch>
            <a:fillRect/>
          </a:stretch>
        </p:blipFill>
        <p:spPr>
          <a:xfrm>
            <a:off x="323528" y="3706469"/>
            <a:ext cx="3384376" cy="315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BACKUP ARQUIVOS\Desktop\pet\fotos II forum\fotos forum\SAM_3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80728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:\Gilde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902911"/>
            <a:ext cx="2941117" cy="295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H:\1376457_649795168375397_1535893335_n.jpg"/>
          <p:cNvPicPr>
            <a:picLocks noChangeAspect="1" noChangeArrowheads="1"/>
          </p:cNvPicPr>
          <p:nvPr/>
        </p:nvPicPr>
        <p:blipFill>
          <a:blip r:embed="rId5" cstate="print"/>
          <a:srcRect b="50427"/>
          <a:stretch>
            <a:fillRect/>
          </a:stretch>
        </p:blipFill>
        <p:spPr bwMode="auto">
          <a:xfrm>
            <a:off x="899592" y="980728"/>
            <a:ext cx="2991321" cy="2634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0" y="188640"/>
            <a:ext cx="810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gency FB" pitchFamily="34" charset="0"/>
              </a:rPr>
              <a:t>COM A AJUDA DESSES PETIANOS AQUI...</a:t>
            </a:r>
            <a:endParaRPr lang="pt-BR" sz="4000" b="1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</a:t>
            </a:r>
            <a:r>
              <a:rPr lang="pt-BR" sz="5300" dirty="0" smtClean="0">
                <a:solidFill>
                  <a:schemeClr val="tx1"/>
                </a:solidFill>
                <a:latin typeface="Agency FB" pitchFamily="34" charset="0"/>
              </a:rPr>
              <a:t>deram continuidade a esse sonho...</a:t>
            </a:r>
            <a:endParaRPr lang="pt-BR" sz="5300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6" name="Imagem 39" descr="IMG_0506.JPG"/>
          <p:cNvPicPr>
            <a:picLocks noChangeAspect="1"/>
          </p:cNvPicPr>
          <p:nvPr/>
        </p:nvPicPr>
        <p:blipFill>
          <a:blip r:embed="rId2" cstate="print"/>
          <a:srcRect l="27975" r="16077"/>
          <a:stretch>
            <a:fillRect/>
          </a:stretch>
        </p:blipFill>
        <p:spPr bwMode="auto">
          <a:xfrm>
            <a:off x="4716016" y="1196752"/>
            <a:ext cx="2160240" cy="289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DSC_0000160.jpg"/>
          <p:cNvPicPr>
            <a:picLocks noChangeAspect="1"/>
          </p:cNvPicPr>
          <p:nvPr/>
        </p:nvPicPr>
        <p:blipFill>
          <a:blip r:embed="rId3" cstate="print"/>
          <a:srcRect l="16768" t="16767" r="13166" b="6579"/>
          <a:stretch>
            <a:fillRect/>
          </a:stretch>
        </p:blipFill>
        <p:spPr bwMode="auto">
          <a:xfrm>
            <a:off x="467544" y="3933055"/>
            <a:ext cx="3443783" cy="282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 Imagem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3600400" cy="270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 Imagem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005064"/>
            <a:ext cx="3744416" cy="281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7143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chemeClr val="tx1"/>
                </a:solidFill>
                <a:latin typeface="Agency FB" pitchFamily="34" charset="0"/>
              </a:rPr>
              <a:t>E juntos conquistamos um ideal...</a:t>
            </a:r>
            <a:endParaRPr lang="pt-BR" sz="4800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4" name="Imagem 3" descr="Sem títul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0" y="2608089"/>
            <a:ext cx="6500813" cy="420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Imagem 4" descr="Sem título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764703"/>
            <a:ext cx="6500813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1428750" y="3573016"/>
            <a:ext cx="5286375" cy="5000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0" name="Conector em curva 9"/>
          <p:cNvCxnSpPr/>
          <p:nvPr/>
        </p:nvCxnSpPr>
        <p:spPr>
          <a:xfrm>
            <a:off x="214313" y="3574728"/>
            <a:ext cx="1000125" cy="214312"/>
          </a:xfrm>
          <a:prstGeom prst="curvedConnector3">
            <a:avLst>
              <a:gd name="adj1" fmla="val 50000"/>
            </a:avLst>
          </a:prstGeom>
          <a:ln w="889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32656"/>
            <a:ext cx="8028384" cy="6336704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atin typeface="Agency FB" pitchFamily="34" charset="0"/>
              </a:rPr>
              <a:t>E ELES VIERAM ATE AQUI....</a:t>
            </a:r>
            <a:endParaRPr lang="pt-BR" sz="4800" b="1" dirty="0">
              <a:latin typeface="Agency FB" pitchFamily="34" charset="0"/>
            </a:endParaRPr>
          </a:p>
        </p:txBody>
      </p:sp>
      <p:pic>
        <p:nvPicPr>
          <p:cNvPr id="49154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960440" cy="325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F:\426775_245447578907488_73980574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3696072" cy="277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solidFill>
                  <a:schemeClr val="tx1"/>
                </a:solidFill>
                <a:latin typeface="Agency FB" pitchFamily="34" charset="0"/>
              </a:rPr>
              <a:t>E nos fomos ate lá...</a:t>
            </a:r>
            <a:endParaRPr lang="pt-BR" sz="6000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4" name="Picture 3" descr="D:\BACKUP ARQUIVOS\Desktop\pet\FOTOS\Viagem santander SP\IMG_1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2940834" cy="220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BACKUP ARQUIVOS\Desktop\pet\FOTOS\Viagem santander SP\IMG_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29309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H:\Santa Cruz gaby\SAM_6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:\Santa Cruz gaby\SAM_63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3063680" cy="229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1059</TotalTime>
  <Words>114</Words>
  <Application>Microsoft Office PowerPoint</Application>
  <PresentationFormat>Apresentação na tela (4:3)</PresentationFormat>
  <Paragraphs>30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Opulento</vt:lpstr>
      <vt:lpstr>Acrobat Document</vt:lpstr>
      <vt:lpstr>NA LINHA DO TEMPO..... Avicultura- Comunidade de fazenda santa cruz</vt:lpstr>
      <vt:lpstr>Como tudo começou... </vt:lpstr>
      <vt:lpstr>Apresentação do PowerPoint</vt:lpstr>
      <vt:lpstr>Um certo petiano...</vt:lpstr>
      <vt:lpstr>Apresentação do PowerPoint</vt:lpstr>
      <vt:lpstr> deram continuidade a esse sonho...</vt:lpstr>
      <vt:lpstr>E juntos conquistamos um ideal...</vt:lpstr>
      <vt:lpstr>Apresentação do PowerPoint</vt:lpstr>
      <vt:lpstr>E nos fomos ate lá...</vt:lpstr>
      <vt:lpstr> era assim ... </vt:lpstr>
      <vt:lpstr>Os desafios...</vt:lpstr>
      <vt:lpstr>Correção do solo...</vt:lpstr>
      <vt:lpstr>A construção...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Palestras informativas e cursos sobre doenças. ..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LINHA DO TEMPO..... (Avicultura- Comunidade de fazenda santa cruz.</dc:title>
  <dc:creator>GRACY</dc:creator>
  <cp:lastModifiedBy>Júnior e Ricardo</cp:lastModifiedBy>
  <cp:revision>98</cp:revision>
  <dcterms:created xsi:type="dcterms:W3CDTF">2013-12-04T12:23:10Z</dcterms:created>
  <dcterms:modified xsi:type="dcterms:W3CDTF">2013-12-12T21:30:53Z</dcterms:modified>
</cp:coreProperties>
</file>